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3" r:id="rId7"/>
    <p:sldId id="261" r:id="rId8"/>
    <p:sldId id="264" r:id="rId9"/>
    <p:sldId id="265" r:id="rId10"/>
    <p:sldId id="266" r:id="rId11"/>
    <p:sldId id="271" r:id="rId12"/>
  </p:sldIdLst>
  <p:sldSz cx="9144000" cy="6858000" type="screen4x3"/>
  <p:notesSz cx="6669088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5399"/>
    <a:srgbClr val="FFFFFF"/>
    <a:srgbClr val="F5F6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FEA5C-0DB4-4267-A118-7F5CCED46AAF}" v="30" dt="2018-11-15T14:01:16.462"/>
    <p1510:client id="{83B82015-7CA4-47BC-B3D8-24134B3CC473}" v="11" dt="2018-11-15T14:02:34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1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Girard" userId="2bd68e40-4bba-470b-82ff-df514c3efe8f" providerId="ADAL" clId="{58CFEA5C-0DB4-4267-A118-7F5CCED46AAF}"/>
    <pc:docChg chg="undo custSel addSld delSld modSld sldOrd">
      <pc:chgData name="Christophe Girard" userId="2bd68e40-4bba-470b-82ff-df514c3efe8f" providerId="ADAL" clId="{58CFEA5C-0DB4-4267-A118-7F5CCED46AAF}" dt="2018-11-15T14:01:17.032" v="1727" actId="2696"/>
      <pc:docMkLst>
        <pc:docMk/>
      </pc:docMkLst>
      <pc:sldChg chg="addSp delSp modSp">
        <pc:chgData name="Christophe Girard" userId="2bd68e40-4bba-470b-82ff-df514c3efe8f" providerId="ADAL" clId="{58CFEA5C-0DB4-4267-A118-7F5CCED46AAF}" dt="2018-11-15T09:50:42.731" v="1529" actId="14826"/>
        <pc:sldMkLst>
          <pc:docMk/>
          <pc:sldMk cId="2644404868" sldId="256"/>
        </pc:sldMkLst>
        <pc:spChg chg="mod">
          <ac:chgData name="Christophe Girard" userId="2bd68e40-4bba-470b-82ff-df514c3efe8f" providerId="ADAL" clId="{58CFEA5C-0DB4-4267-A118-7F5CCED46AAF}" dt="2018-11-15T09:50:18.545" v="1526" actId="114"/>
          <ac:spMkLst>
            <pc:docMk/>
            <pc:sldMk cId="2644404868" sldId="256"/>
            <ac:spMk id="7" creationId="{00000000-0000-0000-0000-000000000000}"/>
          </ac:spMkLst>
        </pc:spChg>
        <pc:grpChg chg="del">
          <ac:chgData name="Christophe Girard" userId="2bd68e40-4bba-470b-82ff-df514c3efe8f" providerId="ADAL" clId="{58CFEA5C-0DB4-4267-A118-7F5CCED46AAF}" dt="2018-11-15T09:09:19.864" v="0" actId="478"/>
          <ac:grpSpMkLst>
            <pc:docMk/>
            <pc:sldMk cId="2644404868" sldId="256"/>
            <ac:grpSpMk id="10" creationId="{00000000-0000-0000-0000-000000000000}"/>
          </ac:grpSpMkLst>
        </pc:grpChg>
        <pc:picChg chg="add del mod">
          <ac:chgData name="Christophe Girard" userId="2bd68e40-4bba-470b-82ff-df514c3efe8f" providerId="ADAL" clId="{58CFEA5C-0DB4-4267-A118-7F5CCED46AAF}" dt="2018-11-15T09:50:42.731" v="1529" actId="14826"/>
          <ac:picMkLst>
            <pc:docMk/>
            <pc:sldMk cId="2644404868" sldId="256"/>
            <ac:picMk id="8" creationId="{00000000-0000-0000-0000-000000000000}"/>
          </ac:picMkLst>
        </pc:picChg>
        <pc:picChg chg="del">
          <ac:chgData name="Christophe Girard" userId="2bd68e40-4bba-470b-82ff-df514c3efe8f" providerId="ADAL" clId="{58CFEA5C-0DB4-4267-A118-7F5CCED46AAF}" dt="2018-11-15T09:09:19.864" v="0" actId="478"/>
          <ac:picMkLst>
            <pc:docMk/>
            <pc:sldMk cId="2644404868" sldId="256"/>
            <ac:picMk id="1028" creationId="{00000000-0000-0000-0000-000000000000}"/>
          </ac:picMkLst>
        </pc:picChg>
        <pc:picChg chg="del">
          <ac:chgData name="Christophe Girard" userId="2bd68e40-4bba-470b-82ff-df514c3efe8f" providerId="ADAL" clId="{58CFEA5C-0DB4-4267-A118-7F5CCED46AAF}" dt="2018-11-15T09:09:19.864" v="0" actId="478"/>
          <ac:picMkLst>
            <pc:docMk/>
            <pc:sldMk cId="2644404868" sldId="256"/>
            <ac:picMk id="1030" creationId="{00000000-0000-0000-0000-000000000000}"/>
          </ac:picMkLst>
        </pc:picChg>
      </pc:sldChg>
      <pc:sldChg chg="modSp">
        <pc:chgData name="Christophe Girard" userId="2bd68e40-4bba-470b-82ff-df514c3efe8f" providerId="ADAL" clId="{58CFEA5C-0DB4-4267-A118-7F5CCED46AAF}" dt="2018-11-15T09:50:57.228" v="1530" actId="14826"/>
        <pc:sldMkLst>
          <pc:docMk/>
          <pc:sldMk cId="2706398516" sldId="257"/>
        </pc:sldMkLst>
        <pc:picChg chg="mod">
          <ac:chgData name="Christophe Girard" userId="2bd68e40-4bba-470b-82ff-df514c3efe8f" providerId="ADAL" clId="{58CFEA5C-0DB4-4267-A118-7F5CCED46AAF}" dt="2018-11-15T09:50:57.228" v="1530" actId="14826"/>
          <ac:picMkLst>
            <pc:docMk/>
            <pc:sldMk cId="2706398516" sldId="257"/>
            <ac:picMk id="5" creationId="{00000000-0000-0000-0000-000000000000}"/>
          </ac:picMkLst>
        </pc:picChg>
      </pc:sldChg>
      <pc:sldChg chg="addSp delSp">
        <pc:chgData name="Christophe Girard" userId="2bd68e40-4bba-470b-82ff-df514c3efe8f" providerId="ADAL" clId="{58CFEA5C-0DB4-4267-A118-7F5CCED46AAF}" dt="2018-11-15T09:51:04.481" v="1534"/>
        <pc:sldMkLst>
          <pc:docMk/>
          <pc:sldMk cId="3997499076" sldId="261"/>
        </pc:sldMkLst>
        <pc:picChg chg="del">
          <ac:chgData name="Christophe Girard" userId="2bd68e40-4bba-470b-82ff-df514c3efe8f" providerId="ADAL" clId="{58CFEA5C-0DB4-4267-A118-7F5CCED46AAF}" dt="2018-11-15T09:51:04.116" v="1533" actId="478"/>
          <ac:picMkLst>
            <pc:docMk/>
            <pc:sldMk cId="3997499076" sldId="261"/>
            <ac:picMk id="5" creationId="{00000000-0000-0000-0000-000000000000}"/>
          </ac:picMkLst>
        </pc:picChg>
        <pc:picChg chg="add">
          <ac:chgData name="Christophe Girard" userId="2bd68e40-4bba-470b-82ff-df514c3efe8f" providerId="ADAL" clId="{58CFEA5C-0DB4-4267-A118-7F5CCED46AAF}" dt="2018-11-15T09:51:04.481" v="1534"/>
          <ac:picMkLst>
            <pc:docMk/>
            <pc:sldMk cId="3997499076" sldId="261"/>
            <ac:picMk id="15" creationId="{9D7094CA-674F-416D-A510-54873DD04FB2}"/>
          </ac:picMkLst>
        </pc:picChg>
      </pc:sldChg>
      <pc:sldChg chg="addSp delSp modSp">
        <pc:chgData name="Christophe Girard" userId="2bd68e40-4bba-470b-82ff-df514c3efe8f" providerId="ADAL" clId="{58CFEA5C-0DB4-4267-A118-7F5CCED46AAF}" dt="2018-11-15T09:55:43.019" v="1597" actId="5793"/>
        <pc:sldMkLst>
          <pc:docMk/>
          <pc:sldMk cId="3905349087" sldId="263"/>
        </pc:sldMkLst>
        <pc:spChg chg="mod">
          <ac:chgData name="Christophe Girard" userId="2bd68e40-4bba-470b-82ff-df514c3efe8f" providerId="ADAL" clId="{58CFEA5C-0DB4-4267-A118-7F5CCED46AAF}" dt="2018-11-15T09:55:43.019" v="1597" actId="5793"/>
          <ac:spMkLst>
            <pc:docMk/>
            <pc:sldMk cId="3905349087" sldId="263"/>
            <ac:spMk id="20" creationId="{00000000-0000-0000-0000-000000000000}"/>
          </ac:spMkLst>
        </pc:spChg>
        <pc:picChg chg="del">
          <ac:chgData name="Christophe Girard" userId="2bd68e40-4bba-470b-82ff-df514c3efe8f" providerId="ADAL" clId="{58CFEA5C-0DB4-4267-A118-7F5CCED46AAF}" dt="2018-11-15T09:51:01.093" v="1531" actId="478"/>
          <ac:picMkLst>
            <pc:docMk/>
            <pc:sldMk cId="3905349087" sldId="263"/>
            <ac:picMk id="5" creationId="{00000000-0000-0000-0000-000000000000}"/>
          </ac:picMkLst>
        </pc:picChg>
        <pc:picChg chg="add">
          <ac:chgData name="Christophe Girard" userId="2bd68e40-4bba-470b-82ff-df514c3efe8f" providerId="ADAL" clId="{58CFEA5C-0DB4-4267-A118-7F5CCED46AAF}" dt="2018-11-15T09:51:01.505" v="1532"/>
          <ac:picMkLst>
            <pc:docMk/>
            <pc:sldMk cId="3905349087" sldId="263"/>
            <ac:picMk id="9" creationId="{5BA0F455-EF44-4027-A8D2-B58143D6FC80}"/>
          </ac:picMkLst>
        </pc:picChg>
      </pc:sldChg>
      <pc:sldChg chg="addSp delSp">
        <pc:chgData name="Christophe Girard" userId="2bd68e40-4bba-470b-82ff-df514c3efe8f" providerId="ADAL" clId="{58CFEA5C-0DB4-4267-A118-7F5CCED46AAF}" dt="2018-11-15T09:51:08.717" v="1536"/>
        <pc:sldMkLst>
          <pc:docMk/>
          <pc:sldMk cId="392856551" sldId="264"/>
        </pc:sldMkLst>
        <pc:picChg chg="del">
          <ac:chgData name="Christophe Girard" userId="2bd68e40-4bba-470b-82ff-df514c3efe8f" providerId="ADAL" clId="{58CFEA5C-0DB4-4267-A118-7F5CCED46AAF}" dt="2018-11-15T09:51:08.357" v="1535" actId="478"/>
          <ac:picMkLst>
            <pc:docMk/>
            <pc:sldMk cId="392856551" sldId="264"/>
            <ac:picMk id="5" creationId="{00000000-0000-0000-0000-000000000000}"/>
          </ac:picMkLst>
        </pc:picChg>
        <pc:picChg chg="add">
          <ac:chgData name="Christophe Girard" userId="2bd68e40-4bba-470b-82ff-df514c3efe8f" providerId="ADAL" clId="{58CFEA5C-0DB4-4267-A118-7F5CCED46AAF}" dt="2018-11-15T09:51:08.717" v="1536"/>
          <ac:picMkLst>
            <pc:docMk/>
            <pc:sldMk cId="392856551" sldId="264"/>
            <ac:picMk id="12" creationId="{499E9570-B3FD-43CF-9C4C-33563965DD2C}"/>
          </ac:picMkLst>
        </pc:picChg>
      </pc:sldChg>
      <pc:sldChg chg="addSp delSp modSp">
        <pc:chgData name="Christophe Girard" userId="2bd68e40-4bba-470b-82ff-df514c3efe8f" providerId="ADAL" clId="{58CFEA5C-0DB4-4267-A118-7F5CCED46AAF}" dt="2018-11-15T14:00:44.680" v="1717" actId="20577"/>
        <pc:sldMkLst>
          <pc:docMk/>
          <pc:sldMk cId="261353560" sldId="265"/>
        </pc:sldMkLst>
        <pc:spChg chg="mod">
          <ac:chgData name="Christophe Girard" userId="2bd68e40-4bba-470b-82ff-df514c3efe8f" providerId="ADAL" clId="{58CFEA5C-0DB4-4267-A118-7F5CCED46AAF}" dt="2018-11-15T14:00:44.680" v="1717" actId="20577"/>
          <ac:spMkLst>
            <pc:docMk/>
            <pc:sldMk cId="261353560" sldId="265"/>
            <ac:spMk id="4" creationId="{00000000-0000-0000-0000-000000000000}"/>
          </ac:spMkLst>
        </pc:spChg>
        <pc:spChg chg="mod">
          <ac:chgData name="Christophe Girard" userId="2bd68e40-4bba-470b-82ff-df514c3efe8f" providerId="ADAL" clId="{58CFEA5C-0DB4-4267-A118-7F5CCED46AAF}" dt="2018-11-15T09:56:33.676" v="1621" actId="20577"/>
          <ac:spMkLst>
            <pc:docMk/>
            <pc:sldMk cId="261353560" sldId="265"/>
            <ac:spMk id="7" creationId="{00000000-0000-0000-0000-000000000000}"/>
          </ac:spMkLst>
        </pc:spChg>
        <pc:picChg chg="del">
          <ac:chgData name="Christophe Girard" userId="2bd68e40-4bba-470b-82ff-df514c3efe8f" providerId="ADAL" clId="{58CFEA5C-0DB4-4267-A118-7F5CCED46AAF}" dt="2018-11-15T09:51:11.892" v="1537" actId="478"/>
          <ac:picMkLst>
            <pc:docMk/>
            <pc:sldMk cId="261353560" sldId="265"/>
            <ac:picMk id="5" creationId="{00000000-0000-0000-0000-000000000000}"/>
          </ac:picMkLst>
        </pc:picChg>
        <pc:picChg chg="add">
          <ac:chgData name="Christophe Girard" userId="2bd68e40-4bba-470b-82ff-df514c3efe8f" providerId="ADAL" clId="{58CFEA5C-0DB4-4267-A118-7F5CCED46AAF}" dt="2018-11-15T09:51:12.248" v="1538"/>
          <ac:picMkLst>
            <pc:docMk/>
            <pc:sldMk cId="261353560" sldId="265"/>
            <ac:picMk id="8" creationId="{5036AD05-52EC-4D63-917F-5D9B66A156EE}"/>
          </ac:picMkLst>
        </pc:picChg>
      </pc:sldChg>
      <pc:sldChg chg="addSp delSp">
        <pc:chgData name="Christophe Girard" userId="2bd68e40-4bba-470b-82ff-df514c3efe8f" providerId="ADAL" clId="{58CFEA5C-0DB4-4267-A118-7F5CCED46AAF}" dt="2018-11-15T09:51:28.924" v="1555"/>
        <pc:sldMkLst>
          <pc:docMk/>
          <pc:sldMk cId="3164978162" sldId="266"/>
        </pc:sldMkLst>
        <pc:picChg chg="del">
          <ac:chgData name="Christophe Girard" userId="2bd68e40-4bba-470b-82ff-df514c3efe8f" providerId="ADAL" clId="{58CFEA5C-0DB4-4267-A118-7F5CCED46AAF}" dt="2018-11-15T09:51:28.580" v="1554" actId="478"/>
          <ac:picMkLst>
            <pc:docMk/>
            <pc:sldMk cId="3164978162" sldId="266"/>
            <ac:picMk id="5" creationId="{00000000-0000-0000-0000-000000000000}"/>
          </ac:picMkLst>
        </pc:picChg>
        <pc:picChg chg="add">
          <ac:chgData name="Christophe Girard" userId="2bd68e40-4bba-470b-82ff-df514c3efe8f" providerId="ADAL" clId="{58CFEA5C-0DB4-4267-A118-7F5CCED46AAF}" dt="2018-11-15T09:51:28.924" v="1555"/>
          <ac:picMkLst>
            <pc:docMk/>
            <pc:sldMk cId="3164978162" sldId="266"/>
            <ac:picMk id="8" creationId="{19238515-8023-4FDA-BBA4-A5B199C871C0}"/>
          </ac:picMkLst>
        </pc:picChg>
      </pc:sldChg>
      <pc:sldChg chg="del">
        <pc:chgData name="Christophe Girard" userId="2bd68e40-4bba-470b-82ff-df514c3efe8f" providerId="ADAL" clId="{58CFEA5C-0DB4-4267-A118-7F5CCED46AAF}" dt="2018-11-15T09:09:39.361" v="1" actId="2696"/>
        <pc:sldMkLst>
          <pc:docMk/>
          <pc:sldMk cId="4085003431" sldId="267"/>
        </pc:sldMkLst>
      </pc:sldChg>
      <pc:sldChg chg="delSp modSp add del ord">
        <pc:chgData name="Christophe Girard" userId="2bd68e40-4bba-470b-82ff-df514c3efe8f" providerId="ADAL" clId="{58CFEA5C-0DB4-4267-A118-7F5CCED46AAF}" dt="2018-11-15T14:01:16.875" v="1726" actId="2696"/>
        <pc:sldMkLst>
          <pc:docMk/>
          <pc:sldMk cId="38799380" sldId="268"/>
        </pc:sldMkLst>
        <pc:spChg chg="mod">
          <ac:chgData name="Christophe Girard" userId="2bd68e40-4bba-470b-82ff-df514c3efe8f" providerId="ADAL" clId="{58CFEA5C-0DB4-4267-A118-7F5CCED46AAF}" dt="2018-11-15T09:52:36.517" v="1595" actId="1035"/>
          <ac:spMkLst>
            <pc:docMk/>
            <pc:sldMk cId="38799380" sldId="268"/>
            <ac:spMk id="6" creationId="{00000000-0000-0000-0000-000000000000}"/>
          </ac:spMkLst>
        </pc:spChg>
        <pc:spChg chg="mod">
          <ac:chgData name="Christophe Girard" userId="2bd68e40-4bba-470b-82ff-df514c3efe8f" providerId="ADAL" clId="{58CFEA5C-0DB4-4267-A118-7F5CCED46AAF}" dt="2018-11-15T09:52:36.517" v="1595" actId="1035"/>
          <ac:spMkLst>
            <pc:docMk/>
            <pc:sldMk cId="38799380" sldId="268"/>
            <ac:spMk id="7" creationId="{00000000-0000-0000-0000-000000000000}"/>
          </ac:spMkLst>
        </pc:spChg>
        <pc:grpChg chg="del">
          <ac:chgData name="Christophe Girard" userId="2bd68e40-4bba-470b-82ff-df514c3efe8f" providerId="ADAL" clId="{58CFEA5C-0DB4-4267-A118-7F5CCED46AAF}" dt="2018-11-15T09:45:58.022" v="1051" actId="478"/>
          <ac:grpSpMkLst>
            <pc:docMk/>
            <pc:sldMk cId="38799380" sldId="268"/>
            <ac:grpSpMk id="10" creationId="{00000000-0000-0000-0000-000000000000}"/>
          </ac:grpSpMkLst>
        </pc:grpChg>
        <pc:picChg chg="mod">
          <ac:chgData name="Christophe Girard" userId="2bd68e40-4bba-470b-82ff-df514c3efe8f" providerId="ADAL" clId="{58CFEA5C-0DB4-4267-A118-7F5CCED46AAF}" dt="2018-11-15T09:51:49.227" v="1559" actId="14826"/>
          <ac:picMkLst>
            <pc:docMk/>
            <pc:sldMk cId="38799380" sldId="268"/>
            <ac:picMk id="8" creationId="{00000000-0000-0000-0000-000000000000}"/>
          </ac:picMkLst>
        </pc:picChg>
        <pc:picChg chg="del">
          <ac:chgData name="Christophe Girard" userId="2bd68e40-4bba-470b-82ff-df514c3efe8f" providerId="ADAL" clId="{58CFEA5C-0DB4-4267-A118-7F5CCED46AAF}" dt="2018-11-15T09:45:58.022" v="1051" actId="478"/>
          <ac:picMkLst>
            <pc:docMk/>
            <pc:sldMk cId="38799380" sldId="268"/>
            <ac:picMk id="1028" creationId="{00000000-0000-0000-0000-000000000000}"/>
          </ac:picMkLst>
        </pc:picChg>
        <pc:picChg chg="del">
          <ac:chgData name="Christophe Girard" userId="2bd68e40-4bba-470b-82ff-df514c3efe8f" providerId="ADAL" clId="{58CFEA5C-0DB4-4267-A118-7F5CCED46AAF}" dt="2018-11-15T09:45:58.022" v="1051" actId="478"/>
          <ac:picMkLst>
            <pc:docMk/>
            <pc:sldMk cId="38799380" sldId="268"/>
            <ac:picMk id="1030" creationId="{00000000-0000-0000-0000-000000000000}"/>
          </ac:picMkLst>
        </pc:picChg>
      </pc:sldChg>
      <pc:sldChg chg="addSp delSp modSp add del">
        <pc:chgData name="Christophe Girard" userId="2bd68e40-4bba-470b-82ff-df514c3efe8f" providerId="ADAL" clId="{58CFEA5C-0DB4-4267-A118-7F5CCED46AAF}" dt="2018-11-15T14:00:48.950" v="1718" actId="2696"/>
        <pc:sldMkLst>
          <pc:docMk/>
          <pc:sldMk cId="1364301806" sldId="269"/>
        </pc:sldMkLst>
        <pc:spChg chg="mod">
          <ac:chgData name="Christophe Girard" userId="2bd68e40-4bba-470b-82ff-df514c3efe8f" providerId="ADAL" clId="{58CFEA5C-0DB4-4267-A118-7F5CCED46AAF}" dt="2018-11-15T11:07:01.376" v="1702" actId="20577"/>
          <ac:spMkLst>
            <pc:docMk/>
            <pc:sldMk cId="1364301806" sldId="269"/>
            <ac:spMk id="4" creationId="{00000000-0000-0000-0000-000000000000}"/>
          </ac:spMkLst>
        </pc:spChg>
        <pc:spChg chg="mod">
          <ac:chgData name="Christophe Girard" userId="2bd68e40-4bba-470b-82ff-df514c3efe8f" providerId="ADAL" clId="{58CFEA5C-0DB4-4267-A118-7F5CCED46AAF}" dt="2018-11-15T09:30:24.475" v="119" actId="20577"/>
          <ac:spMkLst>
            <pc:docMk/>
            <pc:sldMk cId="1364301806" sldId="269"/>
            <ac:spMk id="7" creationId="{00000000-0000-0000-0000-000000000000}"/>
          </ac:spMkLst>
        </pc:spChg>
        <pc:picChg chg="mod">
          <ac:chgData name="Christophe Girard" userId="2bd68e40-4bba-470b-82ff-df514c3efe8f" providerId="ADAL" clId="{58CFEA5C-0DB4-4267-A118-7F5CCED46AAF}" dt="2018-11-15T09:34:05.126" v="413" actId="1076"/>
          <ac:picMkLst>
            <pc:docMk/>
            <pc:sldMk cId="1364301806" sldId="269"/>
            <ac:picMk id="2" creationId="{00000000-0000-0000-0000-000000000000}"/>
          </ac:picMkLst>
        </pc:picChg>
        <pc:picChg chg="del">
          <ac:chgData name="Christophe Girard" userId="2bd68e40-4bba-470b-82ff-df514c3efe8f" providerId="ADAL" clId="{58CFEA5C-0DB4-4267-A118-7F5CCED46AAF}" dt="2018-11-15T09:51:17.492" v="1539" actId="478"/>
          <ac:picMkLst>
            <pc:docMk/>
            <pc:sldMk cId="1364301806" sldId="269"/>
            <ac:picMk id="5" creationId="{00000000-0000-0000-0000-000000000000}"/>
          </ac:picMkLst>
        </pc:picChg>
        <pc:picChg chg="add">
          <ac:chgData name="Christophe Girard" userId="2bd68e40-4bba-470b-82ff-df514c3efe8f" providerId="ADAL" clId="{58CFEA5C-0DB4-4267-A118-7F5CCED46AAF}" dt="2018-11-15T09:51:17.928" v="1540"/>
          <ac:picMkLst>
            <pc:docMk/>
            <pc:sldMk cId="1364301806" sldId="269"/>
            <ac:picMk id="8" creationId="{1DEF0EAC-895F-4FA0-8A21-EE51618E9B56}"/>
          </ac:picMkLst>
        </pc:picChg>
        <pc:picChg chg="del">
          <ac:chgData name="Christophe Girard" userId="2bd68e40-4bba-470b-82ff-df514c3efe8f" providerId="ADAL" clId="{58CFEA5C-0DB4-4267-A118-7F5CCED46AAF}" dt="2018-11-15T09:13:27.704" v="105" actId="478"/>
          <ac:picMkLst>
            <pc:docMk/>
            <pc:sldMk cId="1364301806" sldId="269"/>
            <ac:picMk id="2050" creationId="{00000000-0000-0000-0000-000000000000}"/>
          </ac:picMkLst>
        </pc:picChg>
      </pc:sldChg>
      <pc:sldChg chg="addSp delSp modSp add del">
        <pc:chgData name="Christophe Girard" userId="2bd68e40-4bba-470b-82ff-df514c3efe8f" providerId="ADAL" clId="{58CFEA5C-0DB4-4267-A118-7F5CCED46AAF}" dt="2018-11-15T14:01:17.032" v="1727" actId="2696"/>
        <pc:sldMkLst>
          <pc:docMk/>
          <pc:sldMk cId="3719096222" sldId="270"/>
        </pc:sldMkLst>
        <pc:spChg chg="mod">
          <ac:chgData name="Christophe Girard" userId="2bd68e40-4bba-470b-82ff-df514c3efe8f" providerId="ADAL" clId="{58CFEA5C-0DB4-4267-A118-7F5CCED46AAF}" dt="2018-11-15T09:59:46.647" v="1675" actId="20577"/>
          <ac:spMkLst>
            <pc:docMk/>
            <pc:sldMk cId="3719096222" sldId="270"/>
            <ac:spMk id="4" creationId="{00000000-0000-0000-0000-000000000000}"/>
          </ac:spMkLst>
        </pc:spChg>
        <pc:spChg chg="mod">
          <ac:chgData name="Christophe Girard" userId="2bd68e40-4bba-470b-82ff-df514c3efe8f" providerId="ADAL" clId="{58CFEA5C-0DB4-4267-A118-7F5CCED46AAF}" dt="2018-11-15T09:39:40.792" v="755" actId="20577"/>
          <ac:spMkLst>
            <pc:docMk/>
            <pc:sldMk cId="3719096222" sldId="270"/>
            <ac:spMk id="7" creationId="{00000000-0000-0000-0000-000000000000}"/>
          </ac:spMkLst>
        </pc:spChg>
        <pc:picChg chg="del">
          <ac:chgData name="Christophe Girard" userId="2bd68e40-4bba-470b-82ff-df514c3efe8f" providerId="ADAL" clId="{58CFEA5C-0DB4-4267-A118-7F5CCED46AAF}" dt="2018-11-15T09:51:32.438" v="1556" actId="478"/>
          <ac:picMkLst>
            <pc:docMk/>
            <pc:sldMk cId="3719096222" sldId="270"/>
            <ac:picMk id="5" creationId="{00000000-0000-0000-0000-000000000000}"/>
          </ac:picMkLst>
        </pc:picChg>
        <pc:picChg chg="add">
          <ac:chgData name="Christophe Girard" userId="2bd68e40-4bba-470b-82ff-df514c3efe8f" providerId="ADAL" clId="{58CFEA5C-0DB4-4267-A118-7F5CCED46AAF}" dt="2018-11-15T09:51:32.783" v="1557"/>
          <ac:picMkLst>
            <pc:docMk/>
            <pc:sldMk cId="3719096222" sldId="270"/>
            <ac:picMk id="6" creationId="{A6A1C85B-744E-4FCA-9739-D602C6CFD4EB}"/>
          </ac:picMkLst>
        </pc:picChg>
      </pc:sldChg>
      <pc:sldChg chg="delSp modSp add">
        <pc:chgData name="Christophe Girard" userId="2bd68e40-4bba-470b-82ff-df514c3efe8f" providerId="ADAL" clId="{58CFEA5C-0DB4-4267-A118-7F5CCED46AAF}" dt="2018-11-15T14:01:16.700" v="1725" actId="20577"/>
        <pc:sldMkLst>
          <pc:docMk/>
          <pc:sldMk cId="505032936" sldId="271"/>
        </pc:sldMkLst>
        <pc:spChg chg="mod">
          <ac:chgData name="Christophe Girard" userId="2bd68e40-4bba-470b-82ff-df514c3efe8f" providerId="ADAL" clId="{58CFEA5C-0DB4-4267-A118-7F5CCED46AAF}" dt="2018-11-15T14:01:16.700" v="1725" actId="20577"/>
          <ac:spMkLst>
            <pc:docMk/>
            <pc:sldMk cId="505032936" sldId="271"/>
            <ac:spMk id="6" creationId="{00000000-0000-0000-0000-000000000000}"/>
          </ac:spMkLst>
        </pc:spChg>
        <pc:spChg chg="del">
          <ac:chgData name="Christophe Girard" userId="2bd68e40-4bba-470b-82ff-df514c3efe8f" providerId="ADAL" clId="{58CFEA5C-0DB4-4267-A118-7F5CCED46AAF}" dt="2018-11-15T09:47:01.780" v="1269" actId="478"/>
          <ac:spMkLst>
            <pc:docMk/>
            <pc:sldMk cId="505032936" sldId="271"/>
            <ac:spMk id="7" creationId="{00000000-0000-0000-0000-000000000000}"/>
          </ac:spMkLst>
        </pc:spChg>
        <pc:picChg chg="mod">
          <ac:chgData name="Christophe Girard" userId="2bd68e40-4bba-470b-82ff-df514c3efe8f" providerId="ADAL" clId="{58CFEA5C-0DB4-4267-A118-7F5CCED46AAF}" dt="2018-11-15T09:51:41.179" v="1558" actId="14826"/>
          <ac:picMkLst>
            <pc:docMk/>
            <pc:sldMk cId="505032936" sldId="271"/>
            <ac:picMk id="8" creationId="{00000000-0000-0000-0000-000000000000}"/>
          </ac:picMkLst>
        </pc:picChg>
      </pc:sldChg>
    </pc:docChg>
  </pc:docChgLst>
  <pc:docChgLst>
    <pc:chgData name="Christophe Girard" userId="2bd68e40-4bba-470b-82ff-df514c3efe8f" providerId="ADAL" clId="{83B82015-7CA4-47BC-B3D8-24134B3CC473}"/>
    <pc:docChg chg="undo delSld modSld">
      <pc:chgData name="Christophe Girard" userId="2bd68e40-4bba-470b-82ff-df514c3efe8f" providerId="ADAL" clId="{83B82015-7CA4-47BC-B3D8-24134B3CC473}" dt="2018-11-15T14:02:42.387" v="47" actId="2696"/>
      <pc:docMkLst>
        <pc:docMk/>
      </pc:docMkLst>
      <pc:sldChg chg="del">
        <pc:chgData name="Christophe Girard" userId="2bd68e40-4bba-470b-82ff-df514c3efe8f" providerId="ADAL" clId="{83B82015-7CA4-47BC-B3D8-24134B3CC473}" dt="2018-11-15T14:02:40.104" v="46" actId="2696"/>
        <pc:sldMkLst>
          <pc:docMk/>
          <pc:sldMk cId="38799380" sldId="268"/>
        </pc:sldMkLst>
      </pc:sldChg>
      <pc:sldChg chg="del">
        <pc:chgData name="Christophe Girard" userId="2bd68e40-4bba-470b-82ff-df514c3efe8f" providerId="ADAL" clId="{83B82015-7CA4-47BC-B3D8-24134B3CC473}" dt="2018-11-15T14:02:42.387" v="47" actId="2696"/>
        <pc:sldMkLst>
          <pc:docMk/>
          <pc:sldMk cId="3719096222" sldId="270"/>
        </pc:sldMkLst>
      </pc:sldChg>
      <pc:sldChg chg="modSp">
        <pc:chgData name="Christophe Girard" userId="2bd68e40-4bba-470b-82ff-df514c3efe8f" providerId="ADAL" clId="{83B82015-7CA4-47BC-B3D8-24134B3CC473}" dt="2018-11-15T14:02:35.671" v="45" actId="6549"/>
        <pc:sldMkLst>
          <pc:docMk/>
          <pc:sldMk cId="505032936" sldId="271"/>
        </pc:sldMkLst>
        <pc:spChg chg="mod">
          <ac:chgData name="Christophe Girard" userId="2bd68e40-4bba-470b-82ff-df514c3efe8f" providerId="ADAL" clId="{83B82015-7CA4-47BC-B3D8-24134B3CC473}" dt="2018-11-15T14:02:35.671" v="45" actId="6549"/>
          <ac:spMkLst>
            <pc:docMk/>
            <pc:sldMk cId="505032936" sldId="271"/>
            <ac:spMk id="6" creationId="{00000000-0000-0000-0000-000000000000}"/>
          </ac:spMkLst>
        </pc:spChg>
        <pc:picChg chg="mod">
          <ac:chgData name="Christophe Girard" userId="2bd68e40-4bba-470b-82ff-df514c3efe8f" providerId="ADAL" clId="{83B82015-7CA4-47BC-B3D8-24134B3CC473}" dt="2018-11-15T14:02:30.221" v="41" actId="1076"/>
          <ac:picMkLst>
            <pc:docMk/>
            <pc:sldMk cId="505032936" sldId="271"/>
            <ac:picMk id="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02E2D-C470-4569-AD3A-C158B278673C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E5EEB-DC16-4BF2-A57D-B93039AE34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65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688A3-9367-4E00-AF67-525FF740EBD9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5588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7862-7CDA-4BCB-896B-4559EA3DF5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4539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5F4-BB57-EF4E-A0D0-9E9881380D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3153-A8A3-6C44-9FA7-3F8BD7E5C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312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5F4-BB57-EF4E-A0D0-9E9881380D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3153-A8A3-6C44-9FA7-3F8BD7E5C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862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5F4-BB57-EF4E-A0D0-9E9881380D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3153-A8A3-6C44-9FA7-3F8BD7E5C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931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5F4-BB57-EF4E-A0D0-9E9881380D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3153-A8A3-6C44-9FA7-3F8BD7E5C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4437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5F4-BB57-EF4E-A0D0-9E9881380D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3153-A8A3-6C44-9FA7-3F8BD7E5C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1211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5F4-BB57-EF4E-A0D0-9E9881380D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3153-A8A3-6C44-9FA7-3F8BD7E5C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024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5F4-BB57-EF4E-A0D0-9E9881380D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3153-A8A3-6C44-9FA7-3F8BD7E5C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742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5F4-BB57-EF4E-A0D0-9E9881380D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3153-A8A3-6C44-9FA7-3F8BD7E5C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183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5F4-BB57-EF4E-A0D0-9E9881380D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3153-A8A3-6C44-9FA7-3F8BD7E5C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93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5F4-BB57-EF4E-A0D0-9E9881380D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3153-A8A3-6C44-9FA7-3F8BD7E5C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291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5F4-BB57-EF4E-A0D0-9E9881380D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3153-A8A3-6C44-9FA7-3F8BD7E5C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332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35F4-BB57-EF4E-A0D0-9E9881380D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3153-A8A3-6C44-9FA7-3F8BD7E5C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58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4aJl86imD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itiative-essonne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hyperlink" Target="http://www.ip2-0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point axe strategiques COUVER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17318" y="2127181"/>
            <a:ext cx="563054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3500" dirty="0">
                <a:solidFill>
                  <a:schemeClr val="bg1"/>
                </a:solidFill>
                <a:latin typeface="+mj-lt"/>
                <a:cs typeface="Arial" charset="0"/>
              </a:rPr>
              <a:t>Initiative Essonne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7318" y="2835067"/>
            <a:ext cx="563054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400" i="1" dirty="0">
                <a:solidFill>
                  <a:schemeClr val="bg1"/>
                </a:solidFill>
                <a:latin typeface="+mj-lt"/>
                <a:cs typeface="Arial" charset="0"/>
              </a:rPr>
              <a:t>Au service de la création de richesses </a:t>
            </a:r>
          </a:p>
          <a:p>
            <a:pPr>
              <a:spcBef>
                <a:spcPct val="20000"/>
              </a:spcBef>
            </a:pPr>
            <a:r>
              <a:rPr lang="fr-FR" sz="2400" i="1" dirty="0">
                <a:solidFill>
                  <a:schemeClr val="bg1"/>
                </a:solidFill>
                <a:latin typeface="+mj-lt"/>
                <a:cs typeface="Arial" charset="0"/>
              </a:rPr>
              <a:t>sur les territoires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71549" y="4189862"/>
            <a:ext cx="3582542" cy="13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440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axe strategiques INTER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021" y="395347"/>
            <a:ext cx="5200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charset="0"/>
                <a:cs typeface="Arial" charset="0"/>
              </a:rPr>
              <a:t>Un réseau national : Initiative France</a:t>
            </a:r>
            <a:endParaRPr lang="fr-FR" sz="2400" dirty="0"/>
          </a:p>
        </p:txBody>
      </p:sp>
      <p:pic>
        <p:nvPicPr>
          <p:cNvPr id="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420" y="1802360"/>
            <a:ext cx="7287756" cy="398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710269" y="5949950"/>
            <a:ext cx="2403661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639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axe strategiques INTER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021" y="395347"/>
            <a:ext cx="3757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charset="0"/>
                <a:cs typeface="Arial" charset="0"/>
              </a:rPr>
              <a:t>L’offre d’Initiative Essonne</a:t>
            </a:r>
            <a:endParaRPr lang="fr-FR" sz="2400" dirty="0"/>
          </a:p>
        </p:txBody>
      </p:sp>
      <p:pic>
        <p:nvPicPr>
          <p:cNvPr id="15" name="Imag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502" y="1833441"/>
            <a:ext cx="1583690" cy="1677035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6147" y="1833441"/>
            <a:ext cx="1583690" cy="1670050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4032" y="1833441"/>
            <a:ext cx="1583690" cy="1648460"/>
          </a:xfrm>
          <a:prstGeom prst="rect">
            <a:avLst/>
          </a:prstGeom>
        </p:spPr>
      </p:pic>
      <p:sp>
        <p:nvSpPr>
          <p:cNvPr id="20" name="Zone de texte 2"/>
          <p:cNvSpPr txBox="1">
            <a:spLocks noChangeArrowheads="1"/>
          </p:cNvSpPr>
          <p:nvPr/>
        </p:nvSpPr>
        <p:spPr bwMode="auto">
          <a:xfrm>
            <a:off x="914908" y="4046092"/>
            <a:ext cx="7562850" cy="149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cs typeface="Calibri"/>
              </a:rPr>
              <a:t>Pour les entrepreneurs qui 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cs typeface="Calibri"/>
              </a:rPr>
              <a:t>créent, reprennent ou développent une entreprise (âgée de 0 à 7 ans) </a:t>
            </a:r>
          </a:p>
          <a:p>
            <a:pPr marL="265113"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cs typeface="Calibri"/>
              </a:rPr>
              <a:t>en Essonne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cs typeface="Calibri"/>
              </a:rPr>
              <a:t>recherchent un financement bancaire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2400" dirty="0">
                <a:effectLst/>
                <a:latin typeface="Calibri Light"/>
                <a:ea typeface="Calibri"/>
                <a:cs typeface="Times New Roman"/>
              </a:rPr>
              <a:t> 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fr-FR" sz="1400" dirty="0">
                <a:effectLst/>
                <a:latin typeface="Calibri Light"/>
                <a:ea typeface="Calibri"/>
                <a:cs typeface="Times New Roman"/>
              </a:rPr>
              <a:t> 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fr-FR" sz="1400" dirty="0">
                <a:effectLst/>
                <a:latin typeface="Calibri Light"/>
                <a:ea typeface="Calibri"/>
                <a:cs typeface="Times New Roman"/>
              </a:rPr>
              <a:t> 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fr-FR" sz="1400" dirty="0">
                <a:effectLst/>
                <a:latin typeface="Calibri Light"/>
                <a:ea typeface="Calibri"/>
                <a:cs typeface="Times New Roman"/>
              </a:rPr>
              <a:t> 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/>
                <a:ea typeface="Calibri"/>
                <a:cs typeface="Sansation-Regular"/>
              </a:rPr>
              <a:t> 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5BA0F455-EF44-4027-A8D2-B58143D6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710269" y="5949950"/>
            <a:ext cx="2403661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534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axe strategiques INTER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021" y="395347"/>
            <a:ext cx="3757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charset="0"/>
                <a:cs typeface="Arial" charset="0"/>
              </a:rPr>
              <a:t>L’offre d’Initiative Essonne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1450175" y="2089511"/>
            <a:ext cx="6828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45399"/>
              </a:buClr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Des prêts d’honneur à 0% sans garantie personnelle (de 1500€ </a:t>
            </a:r>
          </a:p>
          <a:p>
            <a:pPr>
              <a:buClr>
                <a:srgbClr val="245399"/>
              </a:buClr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à 100 000€) afin de renforcer l’apport personnel de l’entrepreneur en complément du prêt bancaire. </a:t>
            </a:r>
            <a:endParaRPr lang="fr-FR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10" name="Image 9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27" y="2072386"/>
            <a:ext cx="957580" cy="95758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420" y="3306826"/>
            <a:ext cx="957580" cy="95758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420" y="4532122"/>
            <a:ext cx="957580" cy="9575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50175" y="3462450"/>
            <a:ext cx="6828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45399"/>
              </a:buClr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 accompagnement à travers des conseils et une expertise économique et financière.</a:t>
            </a:r>
            <a:endParaRPr lang="fr-FR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50175" y="4457807"/>
            <a:ext cx="6828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45399"/>
              </a:buClr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 suivi et un parrainage </a:t>
            </a:r>
          </a:p>
          <a:p>
            <a:pPr>
              <a:buClr>
                <a:srgbClr val="245399"/>
              </a:buClr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 appui au développement </a:t>
            </a:r>
          </a:p>
          <a:p>
            <a:pPr>
              <a:buClr>
                <a:srgbClr val="245399"/>
              </a:buClr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Une mise en réseau 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9D7094CA-674F-416D-A510-54873DD0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710269" y="5949950"/>
            <a:ext cx="2403661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49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axe strategiques INTER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021" y="395347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charset="0"/>
                <a:cs typeface="Arial" charset="0"/>
              </a:rPr>
              <a:t>Depuis 10 ans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4727013" y="2945121"/>
            <a:ext cx="3045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45399"/>
              </a:buClr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Prêts d’honneur</a:t>
            </a:r>
          </a:p>
          <a:p>
            <a:pPr algn="ctr">
              <a:buClr>
                <a:srgbClr val="245399"/>
              </a:buClr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14 millions d’euros </a:t>
            </a:r>
          </a:p>
          <a:p>
            <a:pPr algn="ctr">
              <a:buClr>
                <a:srgbClr val="245399"/>
              </a:buClr>
            </a:pP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ctr">
              <a:buClr>
                <a:srgbClr val="245399"/>
              </a:buClr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Financements bancaires</a:t>
            </a:r>
          </a:p>
          <a:p>
            <a:pPr algn="ctr">
              <a:buClr>
                <a:srgbClr val="245399"/>
              </a:buClr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85 millions d’euros</a:t>
            </a:r>
            <a:endParaRPr lang="fr-FR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10" name="Image 9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2620" y="1713417"/>
            <a:ext cx="957580" cy="95758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901" y="1713417"/>
            <a:ext cx="957580" cy="9575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1021" y="2957371"/>
            <a:ext cx="3045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45399"/>
              </a:buClr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1100 entreprises accompagnées</a:t>
            </a:r>
          </a:p>
          <a:p>
            <a:pPr algn="ctr">
              <a:buClr>
                <a:srgbClr val="245399"/>
              </a:buClr>
            </a:pP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algn="ctr">
              <a:buClr>
                <a:srgbClr val="245399"/>
              </a:buClr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2300 emplois</a:t>
            </a:r>
            <a:endParaRPr lang="fr-FR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2050" name="Picture 2" descr="C:\Users\CGIRARD\Downloads\Accueil_diapora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59" y="4746979"/>
            <a:ext cx="5730949" cy="19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499E9570-B3FD-43CF-9C4C-33563965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710269" y="5949950"/>
            <a:ext cx="2403661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85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axe strategiques INTER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021" y="395347"/>
            <a:ext cx="5525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charset="0"/>
                <a:cs typeface="Arial" charset="0"/>
              </a:rPr>
              <a:t>Pourquoi contacter Initiative Essonne ?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758951" y="2226342"/>
            <a:ext cx="64286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/>
              <a:defRPr/>
            </a:pPr>
            <a:r>
              <a:rPr lang="fr-FR" alt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Solliciter une expertise du projet entrepreneurial</a:t>
            </a: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/>
              <a:defRPr/>
            </a:pPr>
            <a:endParaRPr lang="fr-FR" altLang="fr-FR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/>
              <a:defRPr/>
            </a:pPr>
            <a:r>
              <a:rPr lang="fr-FR" alt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Renforcer les fonds propres de l’entreprise</a:t>
            </a: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/>
              <a:defRPr/>
            </a:pPr>
            <a:endParaRPr lang="fr-FR" altLang="fr-FR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/>
              <a:defRPr/>
            </a:pPr>
            <a:r>
              <a:rPr lang="fr-FR" alt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Faciliter la mobilisation du prêt bancaire</a:t>
            </a: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/>
              <a:defRPr/>
            </a:pPr>
            <a:endParaRPr lang="fr-FR" altLang="fr-FR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/>
              <a:defRPr/>
            </a:pPr>
            <a:r>
              <a:rPr lang="fr-FR" alt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Boucler le plan de financement</a:t>
            </a: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/>
              <a:defRPr/>
            </a:pPr>
            <a:endParaRPr lang="fr-FR" altLang="fr-FR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/>
              <a:defRPr/>
            </a:pPr>
            <a:r>
              <a:rPr lang="fr-FR" alt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Financer le Besoin en Fonds de Roulement</a:t>
            </a:r>
          </a:p>
        </p:txBody>
      </p:sp>
      <p:pic>
        <p:nvPicPr>
          <p:cNvPr id="4098" name="Picture 2" descr="FA151216-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174" y="3032924"/>
            <a:ext cx="2659758" cy="17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5036AD05-52EC-4D63-917F-5D9B66A15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10269" y="5949950"/>
            <a:ext cx="2403661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35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axe strategiques INTER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021" y="395347"/>
            <a:ext cx="4464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charset="0"/>
                <a:cs typeface="Arial" charset="0"/>
              </a:rPr>
              <a:t>Le prêt d’honneur en 5 étapes !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758952" y="1919911"/>
            <a:ext cx="60990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/>
              <a:defRPr/>
            </a:pPr>
            <a:r>
              <a:rPr lang="fr-FR" alt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Contact : 0160796652 / </a:t>
            </a:r>
            <a:r>
              <a:rPr lang="fr-FR" altLang="fr-FR" sz="2000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www.initiative-essonne.com</a:t>
            </a:r>
            <a:endParaRPr lang="fr-FR" altLang="fr-F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1">
              <a:spcBef>
                <a:spcPts val="600"/>
              </a:spcBef>
              <a:buClr>
                <a:srgbClr val="245399"/>
              </a:buClr>
              <a:defRPr/>
            </a:pPr>
            <a:r>
              <a:rPr lang="fr-FR" altLang="fr-FR" sz="1000" i="1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 Possible réorientation vers un professionnel de l’accompagnement</a:t>
            </a:r>
            <a:endParaRPr lang="fr-FR" altLang="fr-FR" sz="10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Font typeface="+mj-lt"/>
              <a:buAutoNum type="arabicPeriod" startAt="2"/>
              <a:defRPr/>
            </a:pPr>
            <a:r>
              <a:rPr lang="fr-FR" alt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Accès de l’entrepreneur à </a:t>
            </a:r>
            <a:r>
              <a:rPr lang="fr-FR" altLang="fr-FR" sz="2000" dirty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www.ip2-0.com</a:t>
            </a:r>
            <a:endParaRPr lang="fr-FR" altLang="fr-F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 startAt="2"/>
              <a:defRPr/>
            </a:pPr>
            <a:endParaRPr lang="fr-FR" altLang="fr-FR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 startAt="2"/>
              <a:defRPr/>
            </a:pPr>
            <a:r>
              <a:rPr lang="fr-FR" alt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RDV Entrepreneur / Equipe Initiative</a:t>
            </a: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 startAt="2"/>
              <a:defRPr/>
            </a:pPr>
            <a:endParaRPr lang="fr-FR" altLang="fr-FR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 startAt="2"/>
              <a:defRPr/>
            </a:pPr>
            <a:r>
              <a:rPr lang="fr-FR" alt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Passage en comité d’agrément</a:t>
            </a: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 startAt="2"/>
              <a:defRPr/>
            </a:pPr>
            <a:endParaRPr lang="fr-FR" altLang="fr-FR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 indent="-457200">
              <a:spcBef>
                <a:spcPts val="600"/>
              </a:spcBef>
              <a:buClr>
                <a:srgbClr val="245399"/>
              </a:buClr>
              <a:buAutoNum type="arabicPeriod" startAt="2"/>
              <a:defRPr/>
            </a:pPr>
            <a:r>
              <a:rPr lang="fr-FR" alt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Décaissement</a:t>
            </a:r>
          </a:p>
          <a:p>
            <a:pPr marL="0" lvl="1">
              <a:spcBef>
                <a:spcPts val="600"/>
              </a:spcBef>
              <a:buClr>
                <a:srgbClr val="245399"/>
              </a:buClr>
              <a:defRPr/>
            </a:pPr>
            <a:r>
              <a:rPr lang="fr-FR" altLang="fr-FR" sz="1000" i="1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 Suivi, mise en réseau et appui au développement</a:t>
            </a:r>
            <a:endParaRPr lang="fr-FR" altLang="fr-FR" sz="10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1">
              <a:spcBef>
                <a:spcPts val="600"/>
              </a:spcBef>
              <a:buClr>
                <a:srgbClr val="245399"/>
              </a:buClr>
              <a:defRPr/>
            </a:pPr>
            <a:endParaRPr lang="fr-FR" altLang="fr-F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IMG_8147-m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376" y="3232200"/>
            <a:ext cx="2651737" cy="19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19238515-8023-4FDA-BBA4-A5B199C87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710269" y="5949950"/>
            <a:ext cx="2403661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49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point axe strategiques COUVER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5302" y="778673"/>
            <a:ext cx="5630549" cy="325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3500" dirty="0">
                <a:solidFill>
                  <a:schemeClr val="bg1"/>
                </a:solidFill>
                <a:latin typeface="+mj-lt"/>
                <a:cs typeface="Arial" charset="0"/>
              </a:rPr>
              <a:t>Des questions ?</a:t>
            </a:r>
          </a:p>
          <a:p>
            <a:pPr>
              <a:spcBef>
                <a:spcPct val="20000"/>
              </a:spcBef>
            </a:pPr>
            <a:endParaRPr lang="fr-FR" sz="35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lvl="0">
              <a:spcBef>
                <a:spcPct val="20000"/>
              </a:spcBef>
            </a:pPr>
            <a:r>
              <a:rPr lang="fr-FR" sz="2400" dirty="0">
                <a:solidFill>
                  <a:prstClr val="white"/>
                </a:solidFill>
                <a:cs typeface="Arial" charset="0"/>
              </a:rPr>
              <a:t>www.initiative-essonne.fr</a:t>
            </a:r>
          </a:p>
          <a:p>
            <a:pPr>
              <a:spcBef>
                <a:spcPct val="20000"/>
              </a:spcBef>
            </a:pPr>
            <a:r>
              <a:rPr lang="fr-FR" sz="2400" dirty="0">
                <a:solidFill>
                  <a:prstClr val="white"/>
                </a:solidFill>
                <a:cs typeface="Arial" charset="0"/>
              </a:rPr>
              <a:t>contact@initiative-essonne.fr</a:t>
            </a:r>
          </a:p>
          <a:p>
            <a:pPr lvl="0">
              <a:spcBef>
                <a:spcPct val="20000"/>
              </a:spcBef>
            </a:pPr>
            <a:r>
              <a:rPr lang="fr-FR" sz="2400" dirty="0">
                <a:solidFill>
                  <a:prstClr val="white"/>
                </a:solidFill>
                <a:cs typeface="Arial" charset="0"/>
              </a:rPr>
              <a:t>01.84.18.21.49</a:t>
            </a:r>
          </a:p>
          <a:p>
            <a:pPr>
              <a:spcBef>
                <a:spcPct val="20000"/>
              </a:spcBef>
            </a:pPr>
            <a:endParaRPr lang="fr-FR" sz="35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71549" y="4189862"/>
            <a:ext cx="3582542" cy="13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50329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93C2867C4B5E418999831463775330" ma:contentTypeVersion="6" ma:contentTypeDescription="Crée un document." ma:contentTypeScope="" ma:versionID="7396a03357f61dfccbff356b2cda0b1d">
  <xsd:schema xmlns:xsd="http://www.w3.org/2001/XMLSchema" xmlns:xs="http://www.w3.org/2001/XMLSchema" xmlns:p="http://schemas.microsoft.com/office/2006/metadata/properties" xmlns:ns2="e1988ba4-b512-4ac7-8198-a9253faa3900" targetNamespace="http://schemas.microsoft.com/office/2006/metadata/properties" ma:root="true" ma:fieldsID="df4e0de9c9e99d0d6388d12534b243c2" ns2:_="">
    <xsd:import namespace="e1988ba4-b512-4ac7-8198-a9253faa3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88ba4-b512-4ac7-8198-a9253faa39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D0ABC8-4A05-4B2C-8347-2929EC3D8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988ba4-b512-4ac7-8198-a9253faa3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899F67-81D7-4EB6-906B-7FFFBEF31B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2163F9-47EC-4253-A242-20E9F2D9A2A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1988ba4-b512-4ac7-8198-a9253faa3900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211</Words>
  <Application>Microsoft Office PowerPoint</Application>
  <PresentationFormat>Affichage à l'écran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Linou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Monnoye</dc:creator>
  <cp:lastModifiedBy>AECC91</cp:lastModifiedBy>
  <cp:revision>50</cp:revision>
  <cp:lastPrinted>2017-04-19T12:50:29Z</cp:lastPrinted>
  <dcterms:created xsi:type="dcterms:W3CDTF">2016-12-15T08:24:34Z</dcterms:created>
  <dcterms:modified xsi:type="dcterms:W3CDTF">2018-11-25T10:41:46Z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0x010100B793C2867C4B5E418999831463775330</vt:lpwstr>
  </property>
</Properties>
</file>